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70" r:id="rId6"/>
    <p:sldId id="271" r:id="rId7"/>
    <p:sldId id="260" r:id="rId8"/>
    <p:sldId id="272" r:id="rId9"/>
    <p:sldId id="261" r:id="rId10"/>
    <p:sldId id="273" r:id="rId11"/>
    <p:sldId id="274" r:id="rId12"/>
    <p:sldId id="262" r:id="rId13"/>
    <p:sldId id="275" r:id="rId14"/>
    <p:sldId id="263" r:id="rId15"/>
    <p:sldId id="264" r:id="rId16"/>
    <p:sldId id="265" r:id="rId17"/>
    <p:sldId id="266" r:id="rId18"/>
    <p:sldId id="276" r:id="rId19"/>
    <p:sldId id="267" r:id="rId20"/>
    <p:sldId id="268" r:id="rId21"/>
    <p:sldId id="26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21B7F-5BB8-41FA-AA8D-BF770B9AB1B9}" type="datetimeFigureOut">
              <a:rPr lang="ru-RU" smtClean="0"/>
              <a:t>09.02.2019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51652AD-B995-4A73-8AD0-73B961BD4ADB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21B7F-5BB8-41FA-AA8D-BF770B9AB1B9}" type="datetimeFigureOut">
              <a:rPr lang="ru-RU" smtClean="0"/>
              <a:t>09.02.2019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652AD-B995-4A73-8AD0-73B961BD4A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21B7F-5BB8-41FA-AA8D-BF770B9AB1B9}" type="datetimeFigureOut">
              <a:rPr lang="ru-RU" smtClean="0"/>
              <a:t>09.02.2019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652AD-B995-4A73-8AD0-73B961BD4A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DE21B7F-5BB8-41FA-AA8D-BF770B9AB1B9}" type="datetimeFigureOut">
              <a:rPr lang="ru-RU" smtClean="0"/>
              <a:t>09.02.2019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151652AD-B995-4A73-8AD0-73B961BD4ADB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21B7F-5BB8-41FA-AA8D-BF770B9AB1B9}" type="datetimeFigureOut">
              <a:rPr lang="ru-RU" smtClean="0"/>
              <a:t>09.02.2019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652AD-B995-4A73-8AD0-73B961BD4AD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21B7F-5BB8-41FA-AA8D-BF770B9AB1B9}" type="datetimeFigureOut">
              <a:rPr lang="ru-RU" smtClean="0"/>
              <a:t>09.02.2019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652AD-B995-4A73-8AD0-73B961BD4AD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652AD-B995-4A73-8AD0-73B961BD4AD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21B7F-5BB8-41FA-AA8D-BF770B9AB1B9}" type="datetimeFigureOut">
              <a:rPr lang="ru-RU" smtClean="0"/>
              <a:t>09.02.2019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21B7F-5BB8-41FA-AA8D-BF770B9AB1B9}" type="datetimeFigureOut">
              <a:rPr lang="ru-RU" smtClean="0"/>
              <a:t>09.02.2019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652AD-B995-4A73-8AD0-73B961BD4AD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21B7F-5BB8-41FA-AA8D-BF770B9AB1B9}" type="datetimeFigureOut">
              <a:rPr lang="ru-RU" smtClean="0"/>
              <a:t>09.02.2019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652AD-B995-4A73-8AD0-73B961BD4A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DE21B7F-5BB8-41FA-AA8D-BF770B9AB1B9}" type="datetimeFigureOut">
              <a:rPr lang="ru-RU" smtClean="0"/>
              <a:t>09.02.2019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51652AD-B995-4A73-8AD0-73B961BD4AD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21B7F-5BB8-41FA-AA8D-BF770B9AB1B9}" type="datetimeFigureOut">
              <a:rPr lang="ru-RU" smtClean="0"/>
              <a:t>09.02.2019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51652AD-B995-4A73-8AD0-73B961BD4AD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DDE21B7F-5BB8-41FA-AA8D-BF770B9AB1B9}" type="datetimeFigureOut">
              <a:rPr lang="ru-RU" smtClean="0"/>
              <a:t>09.02.2019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151652AD-B995-4A73-8AD0-73B961BD4ADB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15816" y="4725144"/>
            <a:ext cx="5847184" cy="11430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Опыт работы воспитателя Леплейского детского сада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Курдиной Нины Николаевны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764704"/>
            <a:ext cx="8305800" cy="2650228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Приобщение детей к истокам русской народной культуры</a:t>
            </a:r>
            <a:endParaRPr lang="ru-RU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88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                                                                         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990" y="539134"/>
            <a:ext cx="4227402" cy="2793105"/>
          </a:xfrm>
          <a:prstGeom prst="rect">
            <a:avLst/>
          </a:prstGeom>
        </p:spPr>
      </p:pic>
      <p:pic>
        <p:nvPicPr>
          <p:cNvPr id="3074" name="Picture 2" descr="C:\Users\rekru\Desktop\6 сл\20180322_0827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50" y="116632"/>
            <a:ext cx="429884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rekru\Desktop\6 сл\20171127_1019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50" y="3356992"/>
            <a:ext cx="4298842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rekru\Desktop\6 сл\20171127_1019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3789040"/>
            <a:ext cx="4259890" cy="285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72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C:\Users\rekru\Desktop\6 сл\20180209_1029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55098" y="1319963"/>
            <a:ext cx="6384709" cy="397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rekru\Desktop\6 сл\20180209_1029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68594" y="1328769"/>
            <a:ext cx="6360705" cy="403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115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52400"/>
            <a:ext cx="8568952" cy="140439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праздники и традиции неразрывно связаны с историей православных праздников, обычаями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региона.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28799"/>
            <a:ext cx="3600399" cy="216024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094852"/>
            <a:ext cx="3888432" cy="233305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977" y="1628799"/>
            <a:ext cx="3816424" cy="22898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94851"/>
            <a:ext cx="3635896" cy="233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9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rekru\Desktop\7сл\20180209_115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32656"/>
            <a:ext cx="866496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685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04948"/>
            <a:ext cx="3658750" cy="2195249"/>
          </a:xfrm>
        </p:spPr>
      </p:pic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07067" y="3789040"/>
            <a:ext cx="3200837" cy="187220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играми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которые играли несколько веков назад.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74745" y="620688"/>
            <a:ext cx="8367464" cy="47126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так же с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сезонными  изменениями в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природе, </a:t>
            </a:r>
            <a:b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трудом предков в прошлом,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196752"/>
            <a:ext cx="3672408" cy="22034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00" y="3561967"/>
            <a:ext cx="421196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82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49105"/>
            <a:ext cx="3827463" cy="2296477"/>
          </a:xfrm>
        </p:spPr>
      </p:pic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188640"/>
            <a:ext cx="8712968" cy="187220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занятиях проходит знакомство с древнерусскими искусством, традициями хохломской, городецкой, дымковской, гжельской росписи, филимоновском и каргопольском промыслах.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163482"/>
            <a:ext cx="3923557" cy="23541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118454"/>
            <a:ext cx="3261780" cy="18146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794" y="2118454"/>
            <a:ext cx="3024336" cy="181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6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Уголок </a:t>
            </a:r>
            <a:r>
              <a:rPr lang="ru-RU" dirty="0">
                <a:solidFill>
                  <a:schemeClr val="bg1"/>
                </a:solidFill>
              </a:rPr>
              <a:t>«национальной избы</a:t>
            </a:r>
            <a:r>
              <a:rPr lang="ru-RU" dirty="0" smtClean="0">
                <a:solidFill>
                  <a:schemeClr val="bg1"/>
                </a:solidFill>
              </a:rPr>
              <a:t>»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4968552" cy="3024336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717032"/>
            <a:ext cx="4875007" cy="2925003"/>
          </a:xfrm>
        </p:spPr>
      </p:pic>
    </p:spTree>
    <p:extLst>
      <p:ext uri="{BB962C8B-B14F-4D97-AF65-F5344CB8AC3E}">
        <p14:creationId xmlns:p14="http://schemas.microsoft.com/office/powerpoint/2010/main" val="336849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«Наши традиции»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56792"/>
            <a:ext cx="3610744" cy="2166445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500" y="1556792"/>
            <a:ext cx="3600400" cy="2160240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05064"/>
            <a:ext cx="3674873" cy="2204923"/>
          </a:xfrm>
        </p:spPr>
      </p:pic>
      <p:pic>
        <p:nvPicPr>
          <p:cNvPr id="1026" name="Picture 2" descr="C:\Users\putnik\Desktop\Новая папка\Рисунок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261" y="4005064"/>
            <a:ext cx="3564658" cy="214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59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320480" cy="321116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72816"/>
            <a:ext cx="4176464" cy="3044428"/>
          </a:xfrm>
        </p:spPr>
      </p:pic>
      <p:pic>
        <p:nvPicPr>
          <p:cNvPr id="6146" name="Picture 2" descr="C:\Users\rekru\Desktop\10сл\image (8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5024"/>
            <a:ext cx="432048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5667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«Наши традиции»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412776"/>
            <a:ext cx="4059238" cy="2435542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5" y="4005064"/>
            <a:ext cx="4032447" cy="2455168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00808"/>
            <a:ext cx="2768040" cy="3690720"/>
          </a:xfrm>
        </p:spPr>
      </p:pic>
    </p:spTree>
    <p:extLst>
      <p:ext uri="{BB962C8B-B14F-4D97-AF65-F5344CB8AC3E}">
        <p14:creationId xmlns:p14="http://schemas.microsoft.com/office/powerpoint/2010/main" val="352676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98045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Приобщение детей к истокам народной культуры является одной из основных задач нашего образовательного учреждения.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852936"/>
            <a:ext cx="3748021" cy="281101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515" y="2852936"/>
            <a:ext cx="3648405" cy="2808312"/>
          </a:xfrm>
          <a:prstGeom prst="rect">
            <a:avLst/>
          </a:prstGeom>
        </p:spPr>
      </p:pic>
      <p:pic>
        <p:nvPicPr>
          <p:cNvPr id="5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60" y="3005336"/>
            <a:ext cx="3748021" cy="28110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15" y="3005336"/>
            <a:ext cx="3648405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37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715200" cy="140439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детство – то время, когда возможно подлинное, искреннее погружение в истоки национальной культуры.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56792"/>
            <a:ext cx="4131246" cy="243554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219" y="1524000"/>
            <a:ext cx="2743200" cy="45720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149080"/>
            <a:ext cx="4104456" cy="233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40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9600" cy="1219200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chemeClr val="bg1"/>
                </a:solidFill>
              </a:rPr>
              <a:t>Спасибо за внимание!</a:t>
            </a:r>
            <a:endParaRPr lang="ru-RU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94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276872"/>
            <a:ext cx="5472608" cy="4160218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9774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дети должны не только хорошо знать историю Российского государства, но и традиции  национальной культуры, осознавать, понимать  и активно участвовать в возрождении национальной культуры;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86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4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1.Русские народные танцы</a:t>
            </a:r>
            <a:endParaRPr lang="ru-RU" sz="24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Объект 14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788" y="2946876"/>
            <a:ext cx="4038600" cy="2423160"/>
          </a:xfr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Самореализовать себя, как личность любящую свою Родину, свой народ и все, что связано с народной культурой: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ru-RU" sz="24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Русские нравы, обычаи</a:t>
            </a:r>
            <a:endParaRPr lang="ru-RU" sz="24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74051"/>
            <a:ext cx="4038600" cy="3768810"/>
          </a:xfrm>
        </p:spPr>
      </p:pic>
    </p:spTree>
    <p:extLst>
      <p:ext uri="{BB962C8B-B14F-4D97-AF65-F5344CB8AC3E}">
        <p14:creationId xmlns:p14="http://schemas.microsoft.com/office/powerpoint/2010/main" val="391451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117"/>
            <a:ext cx="4330824" cy="365691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96752"/>
            <a:ext cx="4176464" cy="4536504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rekru\Desktop\4сл\20160506_1104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33056"/>
            <a:ext cx="4536504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269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97504"/>
            <a:ext cx="3960440" cy="5280587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97504"/>
            <a:ext cx="3960440" cy="5280587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615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67544" y="1556792"/>
            <a:ext cx="8280920" cy="460785"/>
          </a:xfrm>
        </p:spPr>
        <p:txBody>
          <a:bodyPr/>
          <a:lstStyle/>
          <a:p>
            <a:r>
              <a:rPr lang="ru-RU" sz="2400" b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Народный фольклор (считалки, стихи, прибаутки)</a:t>
            </a:r>
            <a:endParaRPr lang="ru-RU" sz="24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Объект 1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01008"/>
            <a:ext cx="4224470" cy="3168352"/>
          </a:xfr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14" y="2348880"/>
            <a:ext cx="4440494" cy="2952328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85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rekru\Desktop\5сл\20160506_1003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9" y="116632"/>
            <a:ext cx="4752528" cy="330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1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01" y="3573016"/>
            <a:ext cx="4744676" cy="3153564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980728"/>
            <a:ext cx="3672408" cy="483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9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Приобщение идет через все виды деятельности ребенка во время пребывания его в дошкольном учреждении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1" y="1933315"/>
            <a:ext cx="2642878" cy="44047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933314"/>
            <a:ext cx="2716640" cy="440479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33313"/>
            <a:ext cx="2848272" cy="442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4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302</TotalTime>
  <Words>202</Words>
  <Application>Microsoft Office PowerPoint</Application>
  <PresentationFormat>Экран (4:3)</PresentationFormat>
  <Paragraphs>20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Бумажная</vt:lpstr>
      <vt:lpstr>Приобщение детей к истокам русской народной культуры</vt:lpstr>
      <vt:lpstr>Приобщение детей к истокам народной культуры является одной из основных задач нашего образовательного учреждения.</vt:lpstr>
      <vt:lpstr>Наши дети должны не только хорошо знать историю Российского государства, но и традиции  национальной культуры, осознавать, понимать  и активно участвовать в возрождении национальной культуры;</vt:lpstr>
      <vt:lpstr>Самореализовать себя, как личность любящую свою Родину, свой народ и все, что связано с народной культурой:</vt:lpstr>
      <vt:lpstr>Презентация PowerPoint</vt:lpstr>
      <vt:lpstr>Презентация PowerPoint</vt:lpstr>
      <vt:lpstr>Презентация PowerPoint</vt:lpstr>
      <vt:lpstr>Презентация PowerPoint</vt:lpstr>
      <vt:lpstr>Приобщение идет через все виды деятельности ребенка во время пребывания его в дошкольном учреждении</vt:lpstr>
      <vt:lpstr>                                                                                                </vt:lpstr>
      <vt:lpstr>Презентация PowerPoint</vt:lpstr>
      <vt:lpstr>Народные праздники и традиции неразрывно связаны с историей православных праздников, обычаями региона.</vt:lpstr>
      <vt:lpstr>Презентация PowerPoint</vt:lpstr>
      <vt:lpstr>А так же с сезонными  изменениями в природе,  с трудом предков в прошлом,</vt:lpstr>
      <vt:lpstr>Презентация PowerPoint</vt:lpstr>
      <vt:lpstr>Уголок «национальной избы»</vt:lpstr>
      <vt:lpstr>«Наши традиции»</vt:lpstr>
      <vt:lpstr>Презентация PowerPoint</vt:lpstr>
      <vt:lpstr>«Наши традиции»</vt:lpstr>
      <vt:lpstr>Дошкольное детство – то время, когда возможно подлинное, искреннее погружение в истоки национальной культуры.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Приобщение детей к истокам русской народной культуры</dc:title>
  <dc:creator>Пользователь Windows</dc:creator>
  <cp:lastModifiedBy>putnik</cp:lastModifiedBy>
  <cp:revision>35</cp:revision>
  <dcterms:created xsi:type="dcterms:W3CDTF">2018-08-07T07:47:07Z</dcterms:created>
  <dcterms:modified xsi:type="dcterms:W3CDTF">2019-02-09T15:35:03Z</dcterms:modified>
</cp:coreProperties>
</file>